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893AE-A20C-4230-9C8D-EC20818B0C93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B6E29-C209-4EF0-8BCE-19A1F5BC7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6E29-C209-4EF0-8BCE-19A1F5BC774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3D5E-7121-4FB9-A399-8F33B603A1CC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04A2E-F28D-4DF3-9A28-1D199D1C3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yhero.com/images/heros/robesons/robesonsbt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292" y="342156"/>
            <a:ext cx="2342506" cy="3157657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6150" name="Picture 6" descr="http://www.ohiohistorycentral.org/images/9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04800"/>
            <a:ext cx="2315773" cy="3170614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6152" name="Picture 8" descr="http://www.clas.ufl.edu/users/dgeggus/image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143000"/>
            <a:ext cx="3352800" cy="2325816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6154" name="Picture 10" descr="http://www.newblackpanther.com/images/gabrie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3581401"/>
            <a:ext cx="2286000" cy="3048000"/>
          </a:xfrm>
          <a:prstGeom prst="roundRect">
            <a:avLst/>
          </a:prstGeom>
          <a:noFill/>
          <a:effectLst>
            <a:softEdge rad="63500"/>
          </a:effectLst>
        </p:spPr>
      </p:pic>
      <p:pic>
        <p:nvPicPr>
          <p:cNvPr id="6156" name="Picture 12" descr="http://www.marcusgarvey.com/nimages/5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581400"/>
            <a:ext cx="2286000" cy="3020786"/>
          </a:xfrm>
          <a:prstGeom prst="round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Nat Turner’s Rebellion: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A Bloody Backfire</a:t>
            </a:r>
          </a:p>
          <a:p>
            <a:pPr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Objective: Determine the reason and outcome of Nat Turner’s Rebellion.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First Vision 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www.live-psychic-reading.com/images/angel-messeng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276600"/>
            <a:ext cx="2590800" cy="3238500"/>
          </a:xfrm>
          <a:prstGeom prst="rect">
            <a:avLst/>
          </a:prstGeom>
          <a:noFill/>
        </p:spPr>
      </p:pic>
      <p:sp>
        <p:nvSpPr>
          <p:cNvPr id="13" name="Oval Callout 12"/>
          <p:cNvSpPr/>
          <p:nvPr/>
        </p:nvSpPr>
        <p:spPr>
          <a:xfrm>
            <a:off x="1981200" y="1219200"/>
            <a:ext cx="6019800" cy="2438400"/>
          </a:xfrm>
          <a:prstGeom prst="wedgeEllipseCallout">
            <a:avLst>
              <a:gd name="adj1" fmla="val -40218"/>
              <a:gd name="adj2" fmla="val 71681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“Return to the service of thy earthly master</a:t>
            </a:r>
            <a:r>
              <a:rPr lang="en-US" sz="2800" dirty="0" smtClean="0">
                <a:solidFill>
                  <a:schemeClr val="bg1"/>
                </a:solidFill>
              </a:rPr>
              <a:t>”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Second Vision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scrapetv.com/News/News%20Pages/Entertainment/Images/jes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95600"/>
            <a:ext cx="2876550" cy="3543300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>
            <a:off x="2286000" y="1600200"/>
            <a:ext cx="6019800" cy="2438400"/>
          </a:xfrm>
          <a:prstGeom prst="wedgeEllipseCallout">
            <a:avLst>
              <a:gd name="adj1" fmla="val -40218"/>
              <a:gd name="adj2" fmla="val 71681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“The great day of judgment is at hand”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Third Vision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4" name="Picture 4" descr="http://www.live-psychic-reading.com/images/angel-messenger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200400"/>
            <a:ext cx="2667000" cy="3333750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>
            <a:off x="1905000" y="762000"/>
            <a:ext cx="5943600" cy="3505200"/>
          </a:xfrm>
          <a:prstGeom prst="wedgeEllipseCallout">
            <a:avLst>
              <a:gd name="adj1" fmla="val -41741"/>
              <a:gd name="adj2" fmla="val 48784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“Christ had laid down the yoke he had born for the sins of men, you should take it on and fight against the serpent”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phys.ncku.edu.tw/~astrolab/mirrors/apod/image/9803/eclipse_js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4800600" cy="36276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3505200"/>
            <a:ext cx="4572000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ECLIPSE OF THE SUN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www.biocrawler.com/w/images/archive/5/5c/20040828152014!Nat_Turner_Slave_Rebell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819400"/>
            <a:ext cx="4191000" cy="3143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0" y="59436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solidFill>
                  <a:schemeClr val="bg1"/>
                </a:solidFill>
              </a:rPr>
              <a:t>Nat recruited between 40 and 70 blacks.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THE FINAL SIGN</a:t>
            </a:r>
            <a:endParaRPr lang="en-US" sz="6000" b="1" dirty="0">
              <a:solidFill>
                <a:schemeClr val="bg1"/>
              </a:solidFill>
            </a:endParaRPr>
          </a:p>
        </p:txBody>
      </p:sp>
      <p:pic>
        <p:nvPicPr>
          <p:cNvPr id="21506" name="Picture 2" descr="http://cache.boston.com/universal/site_graphics/blogs/bigpicture/sol_10_13/sol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6358602" cy="366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6172200"/>
          </a:xfrm>
        </p:spPr>
        <p:txBody>
          <a:bodyPr>
            <a:normAutofit fontScale="92500"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Began on August 21</a:t>
            </a:r>
            <a:r>
              <a:rPr lang="en-US" sz="3000" baseline="30000" dirty="0" smtClean="0">
                <a:solidFill>
                  <a:schemeClr val="bg1"/>
                </a:solidFill>
              </a:rPr>
              <a:t>st</a:t>
            </a:r>
            <a:r>
              <a:rPr lang="en-US" sz="3000" dirty="0" smtClean="0">
                <a:solidFill>
                  <a:schemeClr val="bg1"/>
                </a:solidFill>
              </a:rPr>
              <a:t>, 1831 at 2am 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Ended on August 22</a:t>
            </a:r>
            <a:r>
              <a:rPr lang="en-US" sz="3000" baseline="30000" dirty="0" smtClean="0">
                <a:solidFill>
                  <a:schemeClr val="bg1"/>
                </a:solidFill>
              </a:rPr>
              <a:t>nd</a:t>
            </a:r>
            <a:r>
              <a:rPr lang="en-US" sz="3000" dirty="0" smtClean="0">
                <a:solidFill>
                  <a:schemeClr val="bg1"/>
                </a:solidFill>
              </a:rPr>
              <a:t> at noon 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Over 60 whites were murdered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In Jerusalem, Virginia militia stopped the revolt.</a:t>
            </a:r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Nat Turner escaped and stayed in hiding for 2 months. 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He was hanged and skinned on November 11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Not satisfied, </a:t>
            </a:r>
            <a:r>
              <a:rPr lang="en-US" sz="3500" b="1" dirty="0" smtClean="0">
                <a:solidFill>
                  <a:schemeClr val="bg1"/>
                </a:solidFill>
              </a:rPr>
              <a:t>white mobs killed close to 200 blacks, </a:t>
            </a:r>
            <a:r>
              <a:rPr lang="en-US" sz="3000" dirty="0" smtClean="0">
                <a:solidFill>
                  <a:schemeClr val="bg1"/>
                </a:solidFill>
              </a:rPr>
              <a:t>more than had actually participated in the attacks.  </a:t>
            </a:r>
            <a:endParaRPr lang="en-US" sz="3500" dirty="0" smtClean="0">
              <a:solidFill>
                <a:schemeClr val="bg1"/>
              </a:solidFill>
            </a:endParaRPr>
          </a:p>
          <a:p>
            <a:r>
              <a:rPr lang="en-US" sz="3500" b="1" dirty="0" smtClean="0">
                <a:solidFill>
                  <a:schemeClr val="bg1"/>
                </a:solidFill>
              </a:rPr>
              <a:t>Virginia also passed more laws that limited the rights of blacks to prevent another revolt from happening.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174</Words>
  <Application>Microsoft Office PowerPoint</Application>
  <PresentationFormat>On-screen Show (4:3)</PresentationFormat>
  <Paragraphs>27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First Vision </vt:lpstr>
      <vt:lpstr>Second Vision</vt:lpstr>
      <vt:lpstr>Third Vision</vt:lpstr>
      <vt:lpstr>Slide 6</vt:lpstr>
      <vt:lpstr>THE FINAL SIGN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</dc:creator>
  <cp:lastModifiedBy>Matt</cp:lastModifiedBy>
  <cp:revision>22</cp:revision>
  <dcterms:created xsi:type="dcterms:W3CDTF">2010-04-17T15:23:37Z</dcterms:created>
  <dcterms:modified xsi:type="dcterms:W3CDTF">2010-04-25T16:36:51Z</dcterms:modified>
</cp:coreProperties>
</file>